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8" r:id="rId3"/>
    <p:sldId id="259" r:id="rId4"/>
    <p:sldId id="270" r:id="rId5"/>
    <p:sldId id="276" r:id="rId6"/>
    <p:sldId id="272" r:id="rId7"/>
    <p:sldId id="271" r:id="rId8"/>
    <p:sldId id="262" r:id="rId9"/>
    <p:sldId id="261" r:id="rId10"/>
    <p:sldId id="263" r:id="rId11"/>
    <p:sldId id="264" r:id="rId12"/>
    <p:sldId id="273" r:id="rId13"/>
    <p:sldId id="274"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68" d="100"/>
          <a:sy n="68" d="100"/>
        </p:scale>
        <p:origin x="-552" y="-6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cjyothi2003@outlook.com" userId="a3bc7d3851bd8463" providerId="LiveId" clId="{F703900B-4EF6-4532-8043-50184AEC0177}"/>
    <pc:docChg chg="undo custSel modSld">
      <pc:chgData name="kcjyothi2003@outlook.com" userId="a3bc7d3851bd8463" providerId="LiveId" clId="{F703900B-4EF6-4532-8043-50184AEC0177}" dt="2022-11-23T01:19:36.943" v="489" actId="21"/>
      <pc:docMkLst>
        <pc:docMk/>
      </pc:docMkLst>
      <pc:sldChg chg="modSp mod">
        <pc:chgData name="kcjyothi2003@outlook.com" userId="a3bc7d3851bd8463" providerId="LiveId" clId="{F703900B-4EF6-4532-8043-50184AEC0177}" dt="2022-11-23T01:15:32.585" v="475" actId="207"/>
        <pc:sldMkLst>
          <pc:docMk/>
          <pc:sldMk cId="4071047784" sldId="256"/>
        </pc:sldMkLst>
        <pc:spChg chg="mod">
          <ac:chgData name="kcjyothi2003@outlook.com" userId="a3bc7d3851bd8463" providerId="LiveId" clId="{F703900B-4EF6-4532-8043-50184AEC0177}" dt="2022-11-23T01:15:32.585" v="475" actId="207"/>
          <ac:spMkLst>
            <pc:docMk/>
            <pc:sldMk cId="4071047784" sldId="256"/>
            <ac:spMk id="2" creationId="{B2394ADF-CA45-BD4E-2B03-0ADDC859ADAD}"/>
          </ac:spMkLst>
        </pc:spChg>
      </pc:sldChg>
      <pc:sldChg chg="modSp mod">
        <pc:chgData name="kcjyothi2003@outlook.com" userId="a3bc7d3851bd8463" providerId="LiveId" clId="{F703900B-4EF6-4532-8043-50184AEC0177}" dt="2022-11-23T00:56:41.986" v="122" actId="113"/>
        <pc:sldMkLst>
          <pc:docMk/>
          <pc:sldMk cId="2466929949" sldId="258"/>
        </pc:sldMkLst>
        <pc:spChg chg="mod">
          <ac:chgData name="kcjyothi2003@outlook.com" userId="a3bc7d3851bd8463" providerId="LiveId" clId="{F703900B-4EF6-4532-8043-50184AEC0177}" dt="2022-11-23T00:56:41.986" v="122" actId="113"/>
          <ac:spMkLst>
            <pc:docMk/>
            <pc:sldMk cId="2466929949" sldId="258"/>
            <ac:spMk id="2" creationId="{26DD0D9D-86B7-677A-3453-5EF36129667C}"/>
          </ac:spMkLst>
        </pc:spChg>
        <pc:spChg chg="mod">
          <ac:chgData name="kcjyothi2003@outlook.com" userId="a3bc7d3851bd8463" providerId="LiveId" clId="{F703900B-4EF6-4532-8043-50184AEC0177}" dt="2022-11-23T00:34:14.188" v="2" actId="20577"/>
          <ac:spMkLst>
            <pc:docMk/>
            <pc:sldMk cId="2466929949" sldId="258"/>
            <ac:spMk id="3" creationId="{0A8238C5-7694-1EED-7316-191F41C83CB7}"/>
          </ac:spMkLst>
        </pc:spChg>
      </pc:sldChg>
      <pc:sldChg chg="modSp mod">
        <pc:chgData name="kcjyothi2003@outlook.com" userId="a3bc7d3851bd8463" providerId="LiveId" clId="{F703900B-4EF6-4532-8043-50184AEC0177}" dt="2022-11-23T01:14:45.208" v="473" actId="20577"/>
        <pc:sldMkLst>
          <pc:docMk/>
          <pc:sldMk cId="3177487121" sldId="259"/>
        </pc:sldMkLst>
        <pc:spChg chg="mod">
          <ac:chgData name="kcjyothi2003@outlook.com" userId="a3bc7d3851bd8463" providerId="LiveId" clId="{F703900B-4EF6-4532-8043-50184AEC0177}" dt="2022-11-23T00:56:57.722" v="123" actId="113"/>
          <ac:spMkLst>
            <pc:docMk/>
            <pc:sldMk cId="3177487121" sldId="259"/>
            <ac:spMk id="2" creationId="{A7D0BE38-D2D7-F80C-A8EA-43BC884FBED2}"/>
          </ac:spMkLst>
        </pc:spChg>
        <pc:spChg chg="mod">
          <ac:chgData name="kcjyothi2003@outlook.com" userId="a3bc7d3851bd8463" providerId="LiveId" clId="{F703900B-4EF6-4532-8043-50184AEC0177}" dt="2022-11-23T01:14:45.208" v="473" actId="20577"/>
          <ac:spMkLst>
            <pc:docMk/>
            <pc:sldMk cId="3177487121" sldId="259"/>
            <ac:spMk id="3" creationId="{14A355EB-CC65-49B4-5F46-1D04D97B077A}"/>
          </ac:spMkLst>
        </pc:spChg>
      </pc:sldChg>
      <pc:sldChg chg="modSp mod">
        <pc:chgData name="kcjyothi2003@outlook.com" userId="a3bc7d3851bd8463" providerId="LiveId" clId="{F703900B-4EF6-4532-8043-50184AEC0177}" dt="2022-11-23T00:57:40.774" v="129" actId="113"/>
        <pc:sldMkLst>
          <pc:docMk/>
          <pc:sldMk cId="486221979" sldId="261"/>
        </pc:sldMkLst>
        <pc:spChg chg="mod">
          <ac:chgData name="kcjyothi2003@outlook.com" userId="a3bc7d3851bd8463" providerId="LiveId" clId="{F703900B-4EF6-4532-8043-50184AEC0177}" dt="2022-11-23T00:57:40.774" v="129" actId="113"/>
          <ac:spMkLst>
            <pc:docMk/>
            <pc:sldMk cId="486221979" sldId="261"/>
            <ac:spMk id="2" creationId="{93C48677-FDF1-E5DC-F937-C2032A60B5B9}"/>
          </ac:spMkLst>
        </pc:spChg>
        <pc:spChg chg="mod">
          <ac:chgData name="kcjyothi2003@outlook.com" userId="a3bc7d3851bd8463" providerId="LiveId" clId="{F703900B-4EF6-4532-8043-50184AEC0177}" dt="2022-11-23T00:42:32.214" v="33" actId="20577"/>
          <ac:spMkLst>
            <pc:docMk/>
            <pc:sldMk cId="486221979" sldId="261"/>
            <ac:spMk id="11" creationId="{F781256F-0CE7-194B-5E4D-9845030E66C9}"/>
          </ac:spMkLst>
        </pc:spChg>
      </pc:sldChg>
      <pc:sldChg chg="addSp delSp modSp mod">
        <pc:chgData name="kcjyothi2003@outlook.com" userId="a3bc7d3851bd8463" providerId="LiveId" clId="{F703900B-4EF6-4532-8043-50184AEC0177}" dt="2022-11-23T01:19:36.943" v="489" actId="21"/>
        <pc:sldMkLst>
          <pc:docMk/>
          <pc:sldMk cId="978848694" sldId="262"/>
        </pc:sldMkLst>
        <pc:spChg chg="mod">
          <ac:chgData name="kcjyothi2003@outlook.com" userId="a3bc7d3851bd8463" providerId="LiveId" clId="{F703900B-4EF6-4532-8043-50184AEC0177}" dt="2022-11-23T00:57:34.943" v="128" actId="113"/>
          <ac:spMkLst>
            <pc:docMk/>
            <pc:sldMk cId="978848694" sldId="262"/>
            <ac:spMk id="2" creationId="{7E161885-34BE-9595-30EE-CCC743FD0FE6}"/>
          </ac:spMkLst>
        </pc:spChg>
        <pc:picChg chg="add del">
          <ac:chgData name="kcjyothi2003@outlook.com" userId="a3bc7d3851bd8463" providerId="LiveId" clId="{F703900B-4EF6-4532-8043-50184AEC0177}" dt="2022-11-23T01:19:36.943" v="489" actId="21"/>
          <ac:picMkLst>
            <pc:docMk/>
            <pc:sldMk cId="978848694" sldId="262"/>
            <ac:picMk id="4" creationId="{C1BA6FCB-F662-6A42-C9A2-7AF5C2B93DA3}"/>
          </ac:picMkLst>
        </pc:picChg>
      </pc:sldChg>
      <pc:sldChg chg="modSp mod">
        <pc:chgData name="kcjyothi2003@outlook.com" userId="a3bc7d3851bd8463" providerId="LiveId" clId="{F703900B-4EF6-4532-8043-50184AEC0177}" dt="2022-11-23T00:57:47.156" v="130" actId="113"/>
        <pc:sldMkLst>
          <pc:docMk/>
          <pc:sldMk cId="574759189" sldId="263"/>
        </pc:sldMkLst>
        <pc:spChg chg="mod">
          <ac:chgData name="kcjyothi2003@outlook.com" userId="a3bc7d3851bd8463" providerId="LiveId" clId="{F703900B-4EF6-4532-8043-50184AEC0177}" dt="2022-11-23T00:57:47.156" v="130" actId="113"/>
          <ac:spMkLst>
            <pc:docMk/>
            <pc:sldMk cId="574759189" sldId="263"/>
            <ac:spMk id="2" creationId="{4541C036-7035-F08F-A082-70E62EEBBEA2}"/>
          </ac:spMkLst>
        </pc:spChg>
        <pc:spChg chg="mod">
          <ac:chgData name="kcjyothi2003@outlook.com" userId="a3bc7d3851bd8463" providerId="LiveId" clId="{F703900B-4EF6-4532-8043-50184AEC0177}" dt="2022-11-23T00:44:33.782" v="45" actId="20577"/>
          <ac:spMkLst>
            <pc:docMk/>
            <pc:sldMk cId="574759189" sldId="263"/>
            <ac:spMk id="7" creationId="{8637EF3E-F646-B758-3EF6-5D8C43DA1E00}"/>
          </ac:spMkLst>
        </pc:spChg>
      </pc:sldChg>
      <pc:sldChg chg="modSp mod">
        <pc:chgData name="kcjyothi2003@outlook.com" userId="a3bc7d3851bd8463" providerId="LiveId" clId="{F703900B-4EF6-4532-8043-50184AEC0177}" dt="2022-11-23T00:57:58.058" v="131" actId="113"/>
        <pc:sldMkLst>
          <pc:docMk/>
          <pc:sldMk cId="2008121891" sldId="264"/>
        </pc:sldMkLst>
        <pc:spChg chg="mod">
          <ac:chgData name="kcjyothi2003@outlook.com" userId="a3bc7d3851bd8463" providerId="LiveId" clId="{F703900B-4EF6-4532-8043-50184AEC0177}" dt="2022-11-23T00:57:58.058" v="131" actId="113"/>
          <ac:spMkLst>
            <pc:docMk/>
            <pc:sldMk cId="2008121891" sldId="264"/>
            <ac:spMk id="2" creationId="{E5DF81E4-A9C7-02A0-1FAF-6F65C1849BE7}"/>
          </ac:spMkLst>
        </pc:spChg>
        <pc:spChg chg="mod">
          <ac:chgData name="kcjyothi2003@outlook.com" userId="a3bc7d3851bd8463" providerId="LiveId" clId="{F703900B-4EF6-4532-8043-50184AEC0177}" dt="2022-11-23T00:45:55.052" v="104" actId="20577"/>
          <ac:spMkLst>
            <pc:docMk/>
            <pc:sldMk cId="2008121891" sldId="264"/>
            <ac:spMk id="7" creationId="{36D758AD-FC92-2DEB-ADEB-86C7D8C614B4}"/>
          </ac:spMkLst>
        </pc:spChg>
      </pc:sldChg>
      <pc:sldChg chg="modSp mod">
        <pc:chgData name="kcjyothi2003@outlook.com" userId="a3bc7d3851bd8463" providerId="LiveId" clId="{F703900B-4EF6-4532-8043-50184AEC0177}" dt="2022-11-23T00:58:16.663" v="134" actId="113"/>
        <pc:sldMkLst>
          <pc:docMk/>
          <pc:sldMk cId="4257056207" sldId="268"/>
        </pc:sldMkLst>
        <pc:spChg chg="mod">
          <ac:chgData name="kcjyothi2003@outlook.com" userId="a3bc7d3851bd8463" providerId="LiveId" clId="{F703900B-4EF6-4532-8043-50184AEC0177}" dt="2022-11-23T00:58:16.663" v="134" actId="113"/>
          <ac:spMkLst>
            <pc:docMk/>
            <pc:sldMk cId="4257056207" sldId="268"/>
            <ac:spMk id="2" creationId="{6C0673E9-ED5D-C05E-DD24-1D1FAF61CE60}"/>
          </ac:spMkLst>
        </pc:spChg>
      </pc:sldChg>
      <pc:sldChg chg="modSp mod">
        <pc:chgData name="kcjyothi2003@outlook.com" userId="a3bc7d3851bd8463" providerId="LiveId" clId="{F703900B-4EF6-4532-8043-50184AEC0177}" dt="2022-11-23T00:59:01.216" v="142" actId="113"/>
        <pc:sldMkLst>
          <pc:docMk/>
          <pc:sldMk cId="2696919157" sldId="269"/>
        </pc:sldMkLst>
        <pc:spChg chg="mod">
          <ac:chgData name="kcjyothi2003@outlook.com" userId="a3bc7d3851bd8463" providerId="LiveId" clId="{F703900B-4EF6-4532-8043-50184AEC0177}" dt="2022-11-23T00:59:01.216" v="142" actId="113"/>
          <ac:spMkLst>
            <pc:docMk/>
            <pc:sldMk cId="2696919157" sldId="269"/>
            <ac:spMk id="2" creationId="{7F77CBE1-F664-1509-F07C-DB4C197A80A2}"/>
          </ac:spMkLst>
        </pc:spChg>
      </pc:sldChg>
      <pc:sldChg chg="addSp delSp modSp mod">
        <pc:chgData name="kcjyothi2003@outlook.com" userId="a3bc7d3851bd8463" providerId="LiveId" clId="{F703900B-4EF6-4532-8043-50184AEC0177}" dt="2022-11-23T00:57:04.586" v="124" actId="113"/>
        <pc:sldMkLst>
          <pc:docMk/>
          <pc:sldMk cId="1381976610" sldId="270"/>
        </pc:sldMkLst>
        <pc:spChg chg="mod">
          <ac:chgData name="kcjyothi2003@outlook.com" userId="a3bc7d3851bd8463" providerId="LiveId" clId="{F703900B-4EF6-4532-8043-50184AEC0177}" dt="2022-11-23T00:57:04.586" v="124" actId="113"/>
          <ac:spMkLst>
            <pc:docMk/>
            <pc:sldMk cId="1381976610" sldId="270"/>
            <ac:spMk id="2" creationId="{ACCD6AEF-7B86-9CAB-6A2F-2672D42C0223}"/>
          </ac:spMkLst>
        </pc:spChg>
        <pc:spChg chg="mod">
          <ac:chgData name="kcjyothi2003@outlook.com" userId="a3bc7d3851bd8463" providerId="LiveId" clId="{F703900B-4EF6-4532-8043-50184AEC0177}" dt="2022-11-23T00:37:47.041" v="26" actId="20577"/>
          <ac:spMkLst>
            <pc:docMk/>
            <pc:sldMk cId="1381976610" sldId="270"/>
            <ac:spMk id="3" creationId="{07F53ABC-934E-A3CB-1541-42DD89F6CB06}"/>
          </ac:spMkLst>
        </pc:spChg>
        <pc:picChg chg="add mod">
          <ac:chgData name="kcjyothi2003@outlook.com" userId="a3bc7d3851bd8463" providerId="LiveId" clId="{F703900B-4EF6-4532-8043-50184AEC0177}" dt="2022-11-23T00:52:32.516" v="114" actId="14100"/>
          <ac:picMkLst>
            <pc:docMk/>
            <pc:sldMk cId="1381976610" sldId="270"/>
            <ac:picMk id="4" creationId="{0CF3B501-9FC4-D38E-131A-620BEE144871}"/>
          </ac:picMkLst>
        </pc:picChg>
        <pc:picChg chg="del">
          <ac:chgData name="kcjyothi2003@outlook.com" userId="a3bc7d3851bd8463" providerId="LiveId" clId="{F703900B-4EF6-4532-8043-50184AEC0177}" dt="2022-11-23T00:51:50.776" v="109" actId="21"/>
          <ac:picMkLst>
            <pc:docMk/>
            <pc:sldMk cId="1381976610" sldId="270"/>
            <ac:picMk id="12" creationId="{415DDD24-5BCA-B4D2-0B07-1D76B7D71622}"/>
          </ac:picMkLst>
        </pc:picChg>
      </pc:sldChg>
      <pc:sldChg chg="addSp delSp modSp mod">
        <pc:chgData name="kcjyothi2003@outlook.com" userId="a3bc7d3851bd8463" providerId="LiveId" clId="{F703900B-4EF6-4532-8043-50184AEC0177}" dt="2022-11-23T01:19:09.251" v="487" actId="14100"/>
        <pc:sldMkLst>
          <pc:docMk/>
          <pc:sldMk cId="1391090786" sldId="271"/>
        </pc:sldMkLst>
        <pc:spChg chg="mod">
          <ac:chgData name="kcjyothi2003@outlook.com" userId="a3bc7d3851bd8463" providerId="LiveId" clId="{F703900B-4EF6-4532-8043-50184AEC0177}" dt="2022-11-23T00:57:28.427" v="127" actId="113"/>
          <ac:spMkLst>
            <pc:docMk/>
            <pc:sldMk cId="1391090786" sldId="271"/>
            <ac:spMk id="2" creationId="{ECB59492-F537-5EE6-3547-FC183A56B81B}"/>
          </ac:spMkLst>
        </pc:spChg>
        <pc:spChg chg="mod">
          <ac:chgData name="kcjyothi2003@outlook.com" userId="a3bc7d3851bd8463" providerId="LiveId" clId="{F703900B-4EF6-4532-8043-50184AEC0177}" dt="2022-11-23T00:40:44.585" v="27" actId="20577"/>
          <ac:spMkLst>
            <pc:docMk/>
            <pc:sldMk cId="1391090786" sldId="271"/>
            <ac:spMk id="7" creationId="{B79B807A-C8DE-8E7B-145F-77BD74028AC6}"/>
          </ac:spMkLst>
        </pc:spChg>
        <pc:picChg chg="add del mod">
          <ac:chgData name="kcjyothi2003@outlook.com" userId="a3bc7d3851bd8463" providerId="LiveId" clId="{F703900B-4EF6-4532-8043-50184AEC0177}" dt="2022-11-23T01:18:33.611" v="482" actId="21"/>
          <ac:picMkLst>
            <pc:docMk/>
            <pc:sldMk cId="1391090786" sldId="271"/>
            <ac:picMk id="3" creationId="{3CC7D32E-CD2A-5568-630F-282A12BCD979}"/>
          </ac:picMkLst>
        </pc:picChg>
        <pc:picChg chg="add mod">
          <ac:chgData name="kcjyothi2003@outlook.com" userId="a3bc7d3851bd8463" providerId="LiveId" clId="{F703900B-4EF6-4532-8043-50184AEC0177}" dt="2022-11-23T01:19:09.251" v="487" actId="14100"/>
          <ac:picMkLst>
            <pc:docMk/>
            <pc:sldMk cId="1391090786" sldId="271"/>
            <ac:picMk id="4" creationId="{726A8263-8929-B040-C535-A62B08616064}"/>
          </ac:picMkLst>
        </pc:picChg>
        <pc:picChg chg="del">
          <ac:chgData name="kcjyothi2003@outlook.com" userId="a3bc7d3851bd8463" providerId="LiveId" clId="{F703900B-4EF6-4532-8043-50184AEC0177}" dt="2022-11-23T01:18:08.855" v="476" actId="21"/>
          <ac:picMkLst>
            <pc:docMk/>
            <pc:sldMk cId="1391090786" sldId="271"/>
            <ac:picMk id="8" creationId="{BF4239D9-EFFC-65EF-F850-14E3CB8B5AC2}"/>
          </ac:picMkLst>
        </pc:picChg>
      </pc:sldChg>
      <pc:sldChg chg="addSp delSp modSp mod">
        <pc:chgData name="kcjyothi2003@outlook.com" userId="a3bc7d3851bd8463" providerId="LiveId" clId="{F703900B-4EF6-4532-8043-50184AEC0177}" dt="2022-11-23T00:57:21.308" v="126" actId="113"/>
        <pc:sldMkLst>
          <pc:docMk/>
          <pc:sldMk cId="2988437407" sldId="272"/>
        </pc:sldMkLst>
        <pc:spChg chg="mod">
          <ac:chgData name="kcjyothi2003@outlook.com" userId="a3bc7d3851bd8463" providerId="LiveId" clId="{F703900B-4EF6-4532-8043-50184AEC0177}" dt="2022-11-23T00:57:21.308" v="126" actId="113"/>
          <ac:spMkLst>
            <pc:docMk/>
            <pc:sldMk cId="2988437407" sldId="272"/>
            <ac:spMk id="2" creationId="{76EDFCD2-4AEC-4D6A-2708-7AB41E9B8FB3}"/>
          </ac:spMkLst>
        </pc:spChg>
        <pc:picChg chg="del">
          <ac:chgData name="kcjyothi2003@outlook.com" userId="a3bc7d3851bd8463" providerId="LiveId" clId="{F703900B-4EF6-4532-8043-50184AEC0177}" dt="2022-11-23T00:54:47.155" v="115" actId="21"/>
          <ac:picMkLst>
            <pc:docMk/>
            <pc:sldMk cId="2988437407" sldId="272"/>
            <ac:picMk id="4" creationId="{EAF9CBB3-19F4-7B48-79F8-17C442FA0B93}"/>
          </ac:picMkLst>
        </pc:picChg>
        <pc:picChg chg="add mod">
          <ac:chgData name="kcjyothi2003@outlook.com" userId="a3bc7d3851bd8463" providerId="LiveId" clId="{F703900B-4EF6-4532-8043-50184AEC0177}" dt="2022-11-23T00:55:22.530" v="121" actId="1076"/>
          <ac:picMkLst>
            <pc:docMk/>
            <pc:sldMk cId="2988437407" sldId="272"/>
            <ac:picMk id="5" creationId="{8852624D-C3EF-3FFA-F8D4-101D402204D5}"/>
          </ac:picMkLst>
        </pc:picChg>
      </pc:sldChg>
      <pc:sldChg chg="modSp mod">
        <pc:chgData name="kcjyothi2003@outlook.com" userId="a3bc7d3851bd8463" providerId="LiveId" clId="{F703900B-4EF6-4532-8043-50184AEC0177}" dt="2022-11-23T00:58:03.424" v="132" actId="113"/>
        <pc:sldMkLst>
          <pc:docMk/>
          <pc:sldMk cId="3830543388" sldId="273"/>
        </pc:sldMkLst>
        <pc:spChg chg="mod">
          <ac:chgData name="kcjyothi2003@outlook.com" userId="a3bc7d3851bd8463" providerId="LiveId" clId="{F703900B-4EF6-4532-8043-50184AEC0177}" dt="2022-11-23T00:58:03.424" v="132" actId="113"/>
          <ac:spMkLst>
            <pc:docMk/>
            <pc:sldMk cId="3830543388" sldId="273"/>
            <ac:spMk id="2" creationId="{58397CF3-31B3-C7E8-E354-B8DB5CCF9491}"/>
          </ac:spMkLst>
        </pc:spChg>
      </pc:sldChg>
      <pc:sldChg chg="modSp mod">
        <pc:chgData name="kcjyothi2003@outlook.com" userId="a3bc7d3851bd8463" providerId="LiveId" clId="{F703900B-4EF6-4532-8043-50184AEC0177}" dt="2022-11-23T00:58:09.489" v="133" actId="113"/>
        <pc:sldMkLst>
          <pc:docMk/>
          <pc:sldMk cId="335552345" sldId="274"/>
        </pc:sldMkLst>
        <pc:spChg chg="mod">
          <ac:chgData name="kcjyothi2003@outlook.com" userId="a3bc7d3851bd8463" providerId="LiveId" clId="{F703900B-4EF6-4532-8043-50184AEC0177}" dt="2022-11-23T00:58:09.489" v="133" actId="113"/>
          <ac:spMkLst>
            <pc:docMk/>
            <pc:sldMk cId="335552345" sldId="274"/>
            <ac:spMk id="2" creationId="{FCB7CF0A-0DF3-DA35-F5E3-99E4581DDD82}"/>
          </ac:spMkLst>
        </pc:spChg>
        <pc:spChg chg="mod">
          <ac:chgData name="kcjyothi2003@outlook.com" userId="a3bc7d3851bd8463" providerId="LiveId" clId="{F703900B-4EF6-4532-8043-50184AEC0177}" dt="2022-11-23T00:48:01.943" v="108" actId="20577"/>
          <ac:spMkLst>
            <pc:docMk/>
            <pc:sldMk cId="335552345" sldId="274"/>
            <ac:spMk id="3" creationId="{E2C05E32-EA77-F345-541B-D10D48E31897}"/>
          </ac:spMkLst>
        </pc:spChg>
      </pc:sldChg>
      <pc:sldChg chg="modSp mod">
        <pc:chgData name="kcjyothi2003@outlook.com" userId="a3bc7d3851bd8463" providerId="LiveId" clId="{F703900B-4EF6-4532-8043-50184AEC0177}" dt="2022-11-23T00:57:11.792" v="125" actId="113"/>
        <pc:sldMkLst>
          <pc:docMk/>
          <pc:sldMk cId="3425903949" sldId="276"/>
        </pc:sldMkLst>
        <pc:spChg chg="mod">
          <ac:chgData name="kcjyothi2003@outlook.com" userId="a3bc7d3851bd8463" providerId="LiveId" clId="{F703900B-4EF6-4532-8043-50184AEC0177}" dt="2022-11-23T00:57:11.792" v="125" actId="113"/>
          <ac:spMkLst>
            <pc:docMk/>
            <pc:sldMk cId="3425903949" sldId="276"/>
            <ac:spMk id="2" creationId="{5D2D45F4-F6D5-09E5-530D-64B20021FF0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48388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199036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397575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933F-AB9E-40D2-A6CD-12388566F661}" type="slidenum">
              <a:rPr lang="en-IN" smtClean="0"/>
              <a:pPr/>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xmlns="" val="380808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2301280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198167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3961949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2076397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2450961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1348135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1263323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1466581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2519143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3131956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4157216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3733940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2D96FB-67CF-4185-BEED-1CBDB2489E80}" type="datetimeFigureOut">
              <a:rPr lang="en-IN" smtClean="0"/>
              <a:pPr/>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961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print">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cstate="print">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print">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cstate="print">
            <a:extLst>
              <a:ext uri="{28A0092B-C50C-407E-A947-70E740481C1C}">
                <a14:useLocalDpi xmlns:a14="http://schemas.microsoft.com/office/drawing/2010/main" xmlns=""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02D96FB-67CF-4185-BEED-1CBDB2489E80}" type="datetimeFigureOut">
              <a:rPr lang="en-IN" smtClean="0"/>
              <a:pPr/>
              <a:t>30-07-2024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949933F-AB9E-40D2-A6CD-12388566F661}" type="slidenum">
              <a:rPr lang="en-IN" smtClean="0"/>
              <a:pPr/>
              <a:t>‹#›</a:t>
            </a:fld>
            <a:endParaRPr lang="en-IN"/>
          </a:p>
        </p:txBody>
      </p:sp>
    </p:spTree>
    <p:extLst>
      <p:ext uri="{BB962C8B-B14F-4D97-AF65-F5344CB8AC3E}">
        <p14:creationId xmlns:p14="http://schemas.microsoft.com/office/powerpoint/2010/main" xmlns="" val="442390713"/>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394ADF-CA45-BD4E-2B03-0ADDC859ADAD}"/>
              </a:ext>
            </a:extLst>
          </p:cNvPr>
          <p:cNvSpPr>
            <a:spLocks noGrp="1"/>
          </p:cNvSpPr>
          <p:nvPr>
            <p:ph type="ctrTitle"/>
          </p:nvPr>
        </p:nvSpPr>
        <p:spPr>
          <a:xfrm>
            <a:off x="1029769" y="789214"/>
            <a:ext cx="8825658" cy="2351315"/>
          </a:xfrm>
        </p:spPr>
        <p:txBody>
          <a:bodyPr/>
          <a:lstStyle/>
          <a:p>
            <a:pPr algn="ctr"/>
            <a:r>
              <a:rPr lang="en-IN" sz="6600" b="1" dirty="0">
                <a:solidFill>
                  <a:schemeClr val="accent3">
                    <a:lumMod val="75000"/>
                  </a:schemeClr>
                </a:solidFill>
              </a:rPr>
              <a:t>HOTEL STARK</a:t>
            </a:r>
          </a:p>
        </p:txBody>
      </p:sp>
      <p:sp>
        <p:nvSpPr>
          <p:cNvPr id="3" name="Subtitle 2">
            <a:extLst>
              <a:ext uri="{FF2B5EF4-FFF2-40B4-BE49-F238E27FC236}">
                <a16:creationId xmlns:a16="http://schemas.microsoft.com/office/drawing/2014/main" xmlns="" id="{BDF58076-E6CD-2213-6706-C97B64E61BFC}"/>
              </a:ext>
            </a:extLst>
          </p:cNvPr>
          <p:cNvSpPr>
            <a:spLocks noGrp="1"/>
          </p:cNvSpPr>
          <p:nvPr>
            <p:ph type="subTitle" idx="1"/>
          </p:nvPr>
        </p:nvSpPr>
        <p:spPr>
          <a:xfrm>
            <a:off x="1154955" y="3717471"/>
            <a:ext cx="8825658" cy="2351315"/>
          </a:xfrm>
        </p:spPr>
        <p:txBody>
          <a:bodyPr>
            <a:normAutofit/>
          </a:bodyPr>
          <a:lstStyle/>
          <a:p>
            <a:pPr algn="r"/>
            <a:r>
              <a:rPr lang="en-IN" dirty="0"/>
              <a:t>NAMBURU </a:t>
            </a:r>
            <a:r>
              <a:rPr lang="en-IN" dirty="0" smtClean="0"/>
              <a:t>CHANDANA(2103A51481)</a:t>
            </a:r>
          </a:p>
          <a:p>
            <a:pPr algn="r"/>
            <a:r>
              <a:rPr lang="en-IN" dirty="0" smtClean="0"/>
              <a:t>SAMUDRALA </a:t>
            </a:r>
            <a:r>
              <a:rPr lang="en-IN" dirty="0"/>
              <a:t>DEEPIKA(2103A51427)</a:t>
            </a:r>
          </a:p>
          <a:p>
            <a:pPr algn="r"/>
            <a:r>
              <a:rPr lang="en-IN" dirty="0"/>
              <a:t>K.CHAITANYA JYOTHI(2103A51280)</a:t>
            </a:r>
          </a:p>
          <a:p>
            <a:pPr algn="r"/>
            <a:r>
              <a:rPr lang="en-IN" dirty="0"/>
              <a:t>THOUTAM SHRAVANI(2103A51295)</a:t>
            </a:r>
          </a:p>
          <a:p>
            <a:pPr algn="r"/>
            <a:r>
              <a:rPr lang="en-IN" dirty="0"/>
              <a:t>BATHINI VANDANA(2103A51348)</a:t>
            </a:r>
          </a:p>
        </p:txBody>
      </p:sp>
    </p:spTree>
    <p:extLst>
      <p:ext uri="{BB962C8B-B14F-4D97-AF65-F5344CB8AC3E}">
        <p14:creationId xmlns:p14="http://schemas.microsoft.com/office/powerpoint/2010/main" xmlns="" val="4071047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41C036-7035-F08F-A082-70E62EEBBEA2}"/>
              </a:ext>
            </a:extLst>
          </p:cNvPr>
          <p:cNvSpPr>
            <a:spLocks noGrp="1"/>
          </p:cNvSpPr>
          <p:nvPr>
            <p:ph type="title"/>
          </p:nvPr>
        </p:nvSpPr>
        <p:spPr>
          <a:xfrm>
            <a:off x="646111" y="598714"/>
            <a:ext cx="9404723" cy="1254534"/>
          </a:xfrm>
        </p:spPr>
        <p:txBody>
          <a:bodyPr/>
          <a:lstStyle/>
          <a:p>
            <a:r>
              <a:rPr lang="en-IN" b="1" dirty="0"/>
              <a:t>FEEDBACK</a:t>
            </a:r>
          </a:p>
        </p:txBody>
      </p:sp>
      <p:sp>
        <p:nvSpPr>
          <p:cNvPr id="7" name="Content Placeholder 6">
            <a:extLst>
              <a:ext uri="{FF2B5EF4-FFF2-40B4-BE49-F238E27FC236}">
                <a16:creationId xmlns:a16="http://schemas.microsoft.com/office/drawing/2014/main" xmlns="" id="{8637EF3E-F646-B758-3EF6-5D8C43DA1E00}"/>
              </a:ext>
            </a:extLst>
          </p:cNvPr>
          <p:cNvSpPr>
            <a:spLocks noGrp="1"/>
          </p:cNvSpPr>
          <p:nvPr>
            <p:ph idx="1"/>
          </p:nvPr>
        </p:nvSpPr>
        <p:spPr>
          <a:xfrm>
            <a:off x="504295" y="2201911"/>
            <a:ext cx="4933120" cy="3507645"/>
          </a:xfrm>
        </p:spPr>
        <p:txBody>
          <a:bodyPr>
            <a:normAutofit/>
          </a:bodyPr>
          <a:lstStyle/>
          <a:p>
            <a:pPr marL="342900" marR="0" lvl="0" indent="-342900" algn="l" defTabSz="457200" rtl="0" eaLnBrk="1" fontAlgn="auto" latinLnBrk="0" hangingPunct="1">
              <a:lnSpc>
                <a:spcPct val="107000"/>
              </a:lnSpc>
              <a:spcBef>
                <a:spcPts val="1000"/>
              </a:spcBef>
              <a:spcAft>
                <a:spcPts val="800"/>
              </a:spcAft>
              <a:buClr>
                <a:srgbClr val="ACD433"/>
              </a:buClr>
              <a:buSzPct val="80000"/>
              <a:buFont typeface="Wingdings 3" charset="2"/>
              <a:buChar char=""/>
              <a:tabLst/>
              <a:defRPr/>
            </a:pPr>
            <a:r>
              <a:rPr kumimoji="0" lang="en-US"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WP6: Feedback</a:t>
            </a:r>
            <a:endParaRPr kumimoji="0" lang="en-IN"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800"/>
              </a:spcAft>
              <a:buClr>
                <a:srgbClr val="ACD433"/>
              </a:buClr>
              <a:buSzPct val="80000"/>
              <a:buFont typeface="Wingdings 3" charset="2"/>
              <a:buChar char=""/>
              <a:tabLst/>
              <a:defRPr/>
            </a:pPr>
            <a:r>
              <a:rPr kumimoji="0" lang="en-US"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In this webpage, we ask for the user’s feedback in order to refine our website.</a:t>
            </a:r>
            <a:endParaRPr kumimoji="0" lang="en-IN"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457200" rtl="0" eaLnBrk="1" fontAlgn="auto" latinLnBrk="0" hangingPunct="1">
              <a:lnSpc>
                <a:spcPct val="107000"/>
              </a:lnSpc>
              <a:spcBef>
                <a:spcPts val="1000"/>
              </a:spcBef>
              <a:spcAft>
                <a:spcPts val="800"/>
              </a:spcAft>
              <a:buClr>
                <a:srgbClr val="ACD433"/>
              </a:buClr>
              <a:buSzPct val="80000"/>
              <a:buFont typeface="Wingdings 3" charset="2"/>
              <a:buChar char=""/>
              <a:tabLst/>
              <a:defRPr/>
            </a:pPr>
            <a:r>
              <a:rPr lang="en-IN" dirty="0">
                <a:latin typeface="Calibri" panose="020F0502020204030204" pitchFamily="34" charset="0"/>
                <a:ea typeface="Calibri" panose="020F0502020204030204" pitchFamily="34" charset="0"/>
                <a:cs typeface="Calibri" panose="020F0502020204030204" pitchFamily="34" charset="0"/>
              </a:rPr>
              <a:t>If  user have any suggestion or complains in the improvisation of our website, they can use the suggestion box to post them</a:t>
            </a:r>
            <a:endParaRPr kumimoji="0" lang="en-IN"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4">
            <a:extLst>
              <a:ext uri="{FF2B5EF4-FFF2-40B4-BE49-F238E27FC236}">
                <a16:creationId xmlns:a16="http://schemas.microsoft.com/office/drawing/2014/main" xmlns="" id="{1548F74A-0551-70B2-90F5-C31A25DD9A12}"/>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8578" r="3318" b="5805"/>
          <a:stretch/>
        </p:blipFill>
        <p:spPr>
          <a:xfrm>
            <a:off x="6237516" y="1944991"/>
            <a:ext cx="5241232" cy="3764565"/>
          </a:xfrm>
          <a:prstGeom prst="rect">
            <a:avLst/>
          </a:prstGeom>
        </p:spPr>
      </p:pic>
    </p:spTree>
    <p:extLst>
      <p:ext uri="{BB962C8B-B14F-4D97-AF65-F5344CB8AC3E}">
        <p14:creationId xmlns:p14="http://schemas.microsoft.com/office/powerpoint/2010/main" xmlns="" val="574759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DF81E4-A9C7-02A0-1FAF-6F65C1849BE7}"/>
              </a:ext>
            </a:extLst>
          </p:cNvPr>
          <p:cNvSpPr>
            <a:spLocks noGrp="1"/>
          </p:cNvSpPr>
          <p:nvPr>
            <p:ph type="title"/>
          </p:nvPr>
        </p:nvSpPr>
        <p:spPr>
          <a:xfrm>
            <a:off x="646111" y="730288"/>
            <a:ext cx="9404723" cy="1122959"/>
          </a:xfrm>
        </p:spPr>
        <p:txBody>
          <a:bodyPr/>
          <a:lstStyle/>
          <a:p>
            <a:r>
              <a:rPr lang="en-IN" b="1" dirty="0"/>
              <a:t>GALLERY</a:t>
            </a:r>
          </a:p>
        </p:txBody>
      </p:sp>
      <p:sp>
        <p:nvSpPr>
          <p:cNvPr id="7" name="Content Placeholder 6">
            <a:extLst>
              <a:ext uri="{FF2B5EF4-FFF2-40B4-BE49-F238E27FC236}">
                <a16:creationId xmlns:a16="http://schemas.microsoft.com/office/drawing/2014/main" xmlns="" id="{36D758AD-FC92-2DEB-ADEB-86C7D8C614B4}"/>
              </a:ext>
            </a:extLst>
          </p:cNvPr>
          <p:cNvSpPr>
            <a:spLocks noGrp="1"/>
          </p:cNvSpPr>
          <p:nvPr>
            <p:ph idx="1"/>
          </p:nvPr>
        </p:nvSpPr>
        <p:spPr>
          <a:xfrm>
            <a:off x="556827" y="2339476"/>
            <a:ext cx="4890053" cy="3416300"/>
          </a:xfrm>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This webpage includes photos of our hotel.</a:t>
            </a:r>
          </a:p>
          <a:p>
            <a:r>
              <a:rPr lang="en-US" dirty="0">
                <a:latin typeface="Calibri" panose="020F0502020204030204" pitchFamily="34" charset="0"/>
                <a:ea typeface="Calibri" panose="020F0502020204030204" pitchFamily="34" charset="0"/>
                <a:cs typeface="Times New Roman" panose="02020603050405020304" pitchFamily="18" charset="0"/>
              </a:rPr>
              <a:t>It is a page where the visitors post the images of the hotel </a:t>
            </a:r>
          </a:p>
          <a:p>
            <a:r>
              <a:rPr lang="en-US" dirty="0">
                <a:latin typeface="Calibri" panose="020F0502020204030204" pitchFamily="34" charset="0"/>
                <a:ea typeface="Calibri" panose="020F0502020204030204" pitchFamily="34" charset="0"/>
                <a:cs typeface="Times New Roman" panose="02020603050405020304" pitchFamily="18" charset="0"/>
              </a:rPr>
              <a:t>In this webpage there are pictures of our hotel which is helpful users when they want to book a room.</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xmlns="" id="{26C305DB-C7FD-3F7E-3B4A-8BD2BEE8EEE0}"/>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8972" r="3726" b="5546"/>
          <a:stretch/>
        </p:blipFill>
        <p:spPr>
          <a:xfrm>
            <a:off x="5992586" y="1777048"/>
            <a:ext cx="5306786" cy="3788228"/>
          </a:xfrm>
          <a:prstGeom prst="rect">
            <a:avLst/>
          </a:prstGeom>
        </p:spPr>
      </p:pic>
    </p:spTree>
    <p:extLst>
      <p:ext uri="{BB962C8B-B14F-4D97-AF65-F5344CB8AC3E}">
        <p14:creationId xmlns:p14="http://schemas.microsoft.com/office/powerpoint/2010/main" xmlns="" val="2008121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397CF3-31B3-C7E8-E354-B8DB5CCF9491}"/>
              </a:ext>
            </a:extLst>
          </p:cNvPr>
          <p:cNvSpPr>
            <a:spLocks noGrp="1"/>
          </p:cNvSpPr>
          <p:nvPr>
            <p:ph type="title"/>
          </p:nvPr>
        </p:nvSpPr>
        <p:spPr/>
        <p:txBody>
          <a:bodyPr/>
          <a:lstStyle/>
          <a:p>
            <a:r>
              <a:rPr lang="en-IN" b="1" dirty="0"/>
              <a:t>CONTACT US</a:t>
            </a:r>
          </a:p>
        </p:txBody>
      </p:sp>
      <p:sp>
        <p:nvSpPr>
          <p:cNvPr id="3" name="Content Placeholder 2">
            <a:extLst>
              <a:ext uri="{FF2B5EF4-FFF2-40B4-BE49-F238E27FC236}">
                <a16:creationId xmlns:a16="http://schemas.microsoft.com/office/drawing/2014/main" xmlns="" id="{7B16C2BE-2891-8889-458D-9FF2EBAE7294}"/>
              </a:ext>
            </a:extLst>
          </p:cNvPr>
          <p:cNvSpPr>
            <a:spLocks noGrp="1"/>
          </p:cNvSpPr>
          <p:nvPr>
            <p:ph idx="1"/>
          </p:nvPr>
        </p:nvSpPr>
        <p:spPr>
          <a:xfrm>
            <a:off x="6592765" y="2056847"/>
            <a:ext cx="4696904" cy="3416300"/>
          </a:xfrm>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This webpage is for users to contact us for any queries.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latin typeface="Calibri" panose="020F0502020204030204" pitchFamily="34" charset="0"/>
                <a:cs typeface="Calibri" panose="020F0502020204030204" pitchFamily="34" charset="0"/>
              </a:rPr>
              <a:t>This helps the users to clear issues or problems faced by them </a:t>
            </a:r>
          </a:p>
        </p:txBody>
      </p:sp>
      <p:pic>
        <p:nvPicPr>
          <p:cNvPr id="4" name="Picture 3">
            <a:extLst>
              <a:ext uri="{FF2B5EF4-FFF2-40B4-BE49-F238E27FC236}">
                <a16:creationId xmlns:a16="http://schemas.microsoft.com/office/drawing/2014/main" xmlns="" id="{A0960DA7-8F18-F3C5-0409-EE9CDBD469BC}"/>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9714" r="5199" b="5229"/>
          <a:stretch/>
        </p:blipFill>
        <p:spPr>
          <a:xfrm>
            <a:off x="902331" y="1771452"/>
            <a:ext cx="5193669" cy="3758491"/>
          </a:xfrm>
          <a:prstGeom prst="rect">
            <a:avLst/>
          </a:prstGeom>
        </p:spPr>
      </p:pic>
    </p:spTree>
    <p:extLst>
      <p:ext uri="{BB962C8B-B14F-4D97-AF65-F5344CB8AC3E}">
        <p14:creationId xmlns:p14="http://schemas.microsoft.com/office/powerpoint/2010/main" xmlns="" val="3830543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B7CF0A-0DF3-DA35-F5E3-99E4581DDD82}"/>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xmlns="" id="{E2C05E32-EA77-F345-541B-D10D48E31897}"/>
              </a:ext>
            </a:extLst>
          </p:cNvPr>
          <p:cNvSpPr>
            <a:spLocks noGrp="1"/>
          </p:cNvSpPr>
          <p:nvPr>
            <p:ph idx="1"/>
          </p:nvPr>
        </p:nvSpPr>
        <p:spPr/>
        <p:txBody>
          <a:bodyPr/>
          <a:lstStyle/>
          <a:p>
            <a:pPr>
              <a:lnSpc>
                <a:spcPct val="107000"/>
              </a:lnSpc>
              <a:spcAft>
                <a:spcPts val="800"/>
              </a:spcAft>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Times New Roman" panose="02020603050405020304" pitchFamily="18" charset="0"/>
              </a:rPr>
              <a:t>This website enables user to book hotel rooms in Warangal when they visit our webpage.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Times New Roman" panose="02020603050405020304" pitchFamily="18" charset="0"/>
              </a:rPr>
              <a:t> Hotel Stark provides an environment for users to book hotel rooms, perform booking</a:t>
            </a:r>
            <a:r>
              <a:rPr lang="en-IN"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activities, and manage personal account at Hotel Stark with the help of a web browser. </a:t>
            </a:r>
          </a:p>
          <a:p>
            <a:pPr>
              <a:lnSpc>
                <a:spcPct val="107000"/>
              </a:lnSpc>
              <a:spcAft>
                <a:spcPts val="800"/>
              </a:spcAft>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Times New Roman" panose="02020603050405020304" pitchFamily="18" charset="0"/>
              </a:rPr>
              <a:t>To implement the system, we used JavaScript, HTML, and CSS. Hotel Stark is a user-friendly and easy-to-use website.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35552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0673E9-ED5D-C05E-DD24-1D1FAF61CE60}"/>
              </a:ext>
            </a:extLst>
          </p:cNvPr>
          <p:cNvSpPr>
            <a:spLocks noGrp="1"/>
          </p:cNvSpPr>
          <p:nvPr>
            <p:ph type="title"/>
          </p:nvPr>
        </p:nvSpPr>
        <p:spPr>
          <a:xfrm>
            <a:off x="1154953" y="1077687"/>
            <a:ext cx="8761413" cy="1104900"/>
          </a:xfrm>
        </p:spPr>
        <p:txBody>
          <a:bodyPr/>
          <a:lstStyle/>
          <a:p>
            <a:pPr>
              <a:lnSpc>
                <a:spcPct val="107000"/>
              </a:lnSpc>
              <a:spcAft>
                <a:spcPts val="800"/>
              </a:spcAft>
            </a:pPr>
            <a:r>
              <a:rPr lang="en-US" b="1" dirty="0">
                <a:latin typeface="Century Gothic" panose="020B0502020202020204" pitchFamily="34" charset="0"/>
                <a:ea typeface="Calibri" panose="020F0502020204030204" pitchFamily="34" charset="0"/>
                <a:cs typeface="Times New Roman" panose="02020603050405020304" pitchFamily="18" charset="0"/>
              </a:rPr>
              <a:t>FUTURE SCOPE</a:t>
            </a:r>
            <a:r>
              <a:rPr lang="en-IN" sz="3600" dirty="0">
                <a:effectLst/>
                <a:latin typeface="Calibri" panose="020F0502020204030204" pitchFamily="34" charset="0"/>
                <a:ea typeface="Calibri" panose="020F0502020204030204" pitchFamily="34" charset="0"/>
                <a:cs typeface="Times New Roman" panose="02020603050405020304" pitchFamily="18" charset="0"/>
              </a:rPr>
              <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xmlns="" id="{86F18FDA-2595-0F92-3746-C085CA552E50}"/>
              </a:ext>
            </a:extLst>
          </p:cNvPr>
          <p:cNvSpPr>
            <a:spLocks noGrp="1"/>
          </p:cNvSpPr>
          <p:nvPr>
            <p:ph idx="1"/>
          </p:nvPr>
        </p:nvSpPr>
        <p:spPr>
          <a:xfrm>
            <a:off x="969898" y="2402113"/>
            <a:ext cx="8761412" cy="4287157"/>
          </a:xfrm>
        </p:spPr>
        <p:txBody>
          <a:bodyPr>
            <a:normAutofit/>
          </a:bodyPr>
          <a:lstStyle/>
          <a:p>
            <a:r>
              <a:rPr lang="en-US" dirty="0">
                <a:latin typeface="Calibri" panose="020F0502020204030204" pitchFamily="34" charset="0"/>
                <a:cs typeface="Calibri" panose="020F0502020204030204" pitchFamily="34" charset="0"/>
              </a:rPr>
              <a:t>In future we are planning to extend our website into an application where every hotels are being included.</a:t>
            </a:r>
          </a:p>
          <a:p>
            <a:r>
              <a:rPr lang="en-US" dirty="0">
                <a:latin typeface="Calibri" panose="020F0502020204030204" pitchFamily="34" charset="0"/>
                <a:cs typeface="Calibri" panose="020F0502020204030204" pitchFamily="34" charset="0"/>
              </a:rPr>
              <a:t>We are also planning to add an option called hosting any kind of event by customer called as Event Organizing.</a:t>
            </a:r>
          </a:p>
          <a:p>
            <a:r>
              <a:rPr lang="en-US" dirty="0">
                <a:latin typeface="Calibri" panose="020F0502020204030204" pitchFamily="34" charset="0"/>
                <a:cs typeface="Calibri" panose="020F0502020204030204" pitchFamily="34" charset="0"/>
              </a:rPr>
              <a:t>Furthermore making it more efficient and user friendly interface. </a:t>
            </a:r>
          </a:p>
          <a:p>
            <a:r>
              <a:rPr lang="en-US" dirty="0">
                <a:latin typeface="Calibri" panose="020F0502020204030204" pitchFamily="34" charset="0"/>
                <a:cs typeface="Calibri" panose="020F0502020204030204" pitchFamily="34" charset="0"/>
              </a:rPr>
              <a:t>Some extra features like cab booking , flight ticket </a:t>
            </a:r>
            <a:r>
              <a:rPr lang="en-US" dirty="0" err="1">
                <a:latin typeface="Calibri" panose="020F0502020204030204" pitchFamily="34" charset="0"/>
                <a:cs typeface="Calibri" panose="020F0502020204030204" pitchFamily="34" charset="0"/>
              </a:rPr>
              <a:t>booking,etc</a:t>
            </a:r>
            <a:r>
              <a:rPr lang="en-US" dirty="0">
                <a:latin typeface="Calibri" panose="020F0502020204030204" pitchFamily="34" charset="0"/>
                <a:cs typeface="Calibri" panose="020F0502020204030204" pitchFamily="34" charset="0"/>
              </a:rPr>
              <a:t> services will be added</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4257056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77CBE1-F664-1509-F07C-DB4C197A80A2}"/>
              </a:ext>
            </a:extLst>
          </p:cNvPr>
          <p:cNvSpPr>
            <a:spLocks noGrp="1"/>
          </p:cNvSpPr>
          <p:nvPr>
            <p:ph type="title"/>
          </p:nvPr>
        </p:nvSpPr>
        <p:spPr>
          <a:xfrm>
            <a:off x="646111" y="609600"/>
            <a:ext cx="9404723" cy="1243647"/>
          </a:xfrm>
        </p:spPr>
        <p:txBody>
          <a:bodyPr/>
          <a:lstStyle/>
          <a:p>
            <a:r>
              <a:rPr lang="en-IN" b="1" dirty="0"/>
              <a:t>REFERENCES</a:t>
            </a:r>
          </a:p>
        </p:txBody>
      </p:sp>
      <p:sp>
        <p:nvSpPr>
          <p:cNvPr id="3" name="Content Placeholder 2">
            <a:extLst>
              <a:ext uri="{FF2B5EF4-FFF2-40B4-BE49-F238E27FC236}">
                <a16:creationId xmlns:a16="http://schemas.microsoft.com/office/drawing/2014/main" xmlns="" id="{919EFCE8-6DF8-5B31-CDC1-1E7F0005C221}"/>
              </a:ext>
            </a:extLst>
          </p:cNvPr>
          <p:cNvSpPr>
            <a:spLocks noGrp="1"/>
          </p:cNvSpPr>
          <p:nvPr>
            <p:ph idx="1"/>
          </p:nvPr>
        </p:nvSpPr>
        <p:spPr/>
        <p:txBody>
          <a:bodyPr>
            <a:normAutofit/>
          </a:bodyPr>
          <a:lstStyle/>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[1]Shelly Cashman Woods. "HTML Complete Concepts and Techniques", Second Edition, Thomson Course Technology, 2002.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effectLst/>
                <a:latin typeface="Calibri" panose="020F0502020204030204" pitchFamily="34" charset="0"/>
                <a:ea typeface="Calibri" panose="020F0502020204030204" pitchFamily="34" charset="0"/>
                <a:cs typeface="Times New Roman" panose="02020603050405020304" pitchFamily="18" charset="0"/>
              </a:rPr>
              <a:t>[2] Jennifer </a:t>
            </a:r>
            <a:r>
              <a:rPr lang="en-US" dirty="0" err="1">
                <a:effectLst/>
                <a:latin typeface="Calibri" panose="020F0502020204030204" pitchFamily="34" charset="0"/>
                <a:ea typeface="Calibri" panose="020F0502020204030204" pitchFamily="34" charset="0"/>
                <a:cs typeface="Times New Roman" panose="02020603050405020304" pitchFamily="18" charset="0"/>
              </a:rPr>
              <a:t>Niederst</a:t>
            </a:r>
            <a:r>
              <a:rPr lang="en-US" dirty="0">
                <a:effectLst/>
                <a:latin typeface="Calibri" panose="020F0502020204030204" pitchFamily="34" charset="0"/>
                <a:ea typeface="Calibri" panose="020F0502020204030204" pitchFamily="34" charset="0"/>
                <a:cs typeface="Times New Roman" panose="02020603050405020304" pitchFamily="18" charset="0"/>
              </a:rPr>
              <a:t>. "Learning Web Design", First Edition, O'Reilly &amp; Associates, Inc., 2001</a:t>
            </a:r>
            <a:endParaRPr lang="en-IN" dirty="0"/>
          </a:p>
        </p:txBody>
      </p:sp>
    </p:spTree>
    <p:extLst>
      <p:ext uri="{BB962C8B-B14F-4D97-AF65-F5344CB8AC3E}">
        <p14:creationId xmlns:p14="http://schemas.microsoft.com/office/powerpoint/2010/main" xmlns="" val="2696919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DD0D9D-86B7-677A-3453-5EF36129667C}"/>
              </a:ext>
            </a:extLst>
          </p:cNvPr>
          <p:cNvSpPr>
            <a:spLocks noGrp="1"/>
          </p:cNvSpPr>
          <p:nvPr>
            <p:ph type="title"/>
          </p:nvPr>
        </p:nvSpPr>
        <p:spPr/>
        <p:txBody>
          <a:bodyPr/>
          <a:lstStyle/>
          <a:p>
            <a:r>
              <a:rPr lang="en-IN" b="1" dirty="0"/>
              <a:t>ABSTRACT</a:t>
            </a:r>
          </a:p>
        </p:txBody>
      </p:sp>
      <p:sp>
        <p:nvSpPr>
          <p:cNvPr id="3" name="Content Placeholder 2">
            <a:extLst>
              <a:ext uri="{FF2B5EF4-FFF2-40B4-BE49-F238E27FC236}">
                <a16:creationId xmlns:a16="http://schemas.microsoft.com/office/drawing/2014/main" xmlns="" id="{0A8238C5-7694-1EED-7316-191F41C83CB7}"/>
              </a:ext>
            </a:extLst>
          </p:cNvPr>
          <p:cNvSpPr>
            <a:spLocks noGrp="1"/>
          </p:cNvSpPr>
          <p:nvPr>
            <p:ph idx="1"/>
          </p:nvPr>
        </p:nvSpPr>
        <p:spPr>
          <a:xfrm>
            <a:off x="1081121" y="2468032"/>
            <a:ext cx="8761412" cy="3416300"/>
          </a:xfrm>
        </p:spPr>
        <p:txBody>
          <a:bodyPr>
            <a:normAutofit/>
          </a:bodyPr>
          <a:lstStyle/>
          <a:p>
            <a:pPr>
              <a:buFont typeface="Wingdings" panose="05000000000000000000" pitchFamily="2" charset="2"/>
              <a:buChar char="Ø"/>
            </a:pPr>
            <a:r>
              <a:rPr lang="en-US" sz="2000" dirty="0">
                <a:effectLst/>
                <a:latin typeface="Calibri" panose="020F0502020204030204" pitchFamily="34" charset="0"/>
                <a:ea typeface="Calibri" panose="020F0502020204030204" pitchFamily="34" charset="0"/>
                <a:cs typeface="Times New Roman" panose="02020603050405020304" pitchFamily="18" charset="0"/>
              </a:rPr>
              <a:t>This project is to create website by following the principles of Human Computer Interaction which guides travelers by providing them with information about hotels in Warangal.</a:t>
            </a:r>
          </a:p>
          <a:p>
            <a:pPr>
              <a:buFont typeface="Wingdings" panose="05000000000000000000" pitchFamily="2" charset="2"/>
              <a:buChar char="Ø"/>
            </a:pPr>
            <a:r>
              <a:rPr lang="en-US" sz="2000" dirty="0">
                <a:latin typeface="Calibri" panose="020F0502020204030204" pitchFamily="34" charset="0"/>
                <a:cs typeface="Calibri" panose="020F0502020204030204" pitchFamily="34" charset="0"/>
              </a:rPr>
              <a:t>This Project aims at creating an Hotel Reservation that can be used by customers to reserve hotel rooms. Users can view rooms and amenities. Users can register and log into the system. The administrator will know the details of daily reservation done by users. Purpose of making such application is to make people’s work quicker and save time of users.</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466929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D0BE38-D2D7-F80C-A8EA-43BC884FBED2}"/>
              </a:ext>
            </a:extLst>
          </p:cNvPr>
          <p:cNvSpPr>
            <a:spLocks noGrp="1"/>
          </p:cNvSpPr>
          <p:nvPr>
            <p:ph type="title"/>
          </p:nvPr>
        </p:nvSpPr>
        <p:spPr/>
        <p:txBody>
          <a:bodyPr/>
          <a:lstStyle/>
          <a:p>
            <a:r>
              <a:rPr lang="en-IN" b="1" dirty="0"/>
              <a:t>ABOUT WEBPAGES</a:t>
            </a:r>
          </a:p>
        </p:txBody>
      </p:sp>
      <p:sp>
        <p:nvSpPr>
          <p:cNvPr id="3" name="Content Placeholder 2">
            <a:extLst>
              <a:ext uri="{FF2B5EF4-FFF2-40B4-BE49-F238E27FC236}">
                <a16:creationId xmlns:a16="http://schemas.microsoft.com/office/drawing/2014/main" xmlns="" id="{14A355EB-CC65-49B4-5F46-1D04D97B077A}"/>
              </a:ext>
            </a:extLst>
          </p:cNvPr>
          <p:cNvSpPr>
            <a:spLocks noGrp="1"/>
          </p:cNvSpPr>
          <p:nvPr>
            <p:ph idx="1"/>
          </p:nvPr>
        </p:nvSpPr>
        <p:spPr>
          <a:xfrm>
            <a:off x="1103312" y="1443790"/>
            <a:ext cx="8946541" cy="4804610"/>
          </a:xfrm>
        </p:spPr>
        <p:txBody>
          <a:bodyPr>
            <a:normAutofit/>
          </a:bodyPr>
          <a:lstStyle/>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Number of webpages present in our website - </a:t>
            </a:r>
            <a:r>
              <a:rPr lang="en-US" dirty="0">
                <a:latin typeface="Calibri" panose="020F0502020204030204" pitchFamily="34" charset="0"/>
                <a:ea typeface="Calibri" panose="020F0502020204030204" pitchFamily="34" charset="0"/>
                <a:cs typeface="Times New Roman" panose="02020603050405020304" pitchFamily="18" charset="0"/>
              </a:rPr>
              <a:t>9</a:t>
            </a:r>
            <a:r>
              <a:rPr lang="en-US" dirty="0">
                <a:effectLst/>
                <a:latin typeface="Calibri" panose="020F0502020204030204" pitchFamily="34" charset="0"/>
                <a:ea typeface="Calibri" panose="020F0502020204030204" pitchFamily="34" charset="0"/>
                <a:cs typeface="Times New Roman" panose="02020603050405020304" pitchFamily="18" charset="0"/>
              </a:rPr>
              <a:t> using HTML </a:t>
            </a:r>
            <a:r>
              <a:rPr lang="en-US" dirty="0" err="1">
                <a:effectLst/>
                <a:latin typeface="Calibri" panose="020F0502020204030204" pitchFamily="34" charset="0"/>
                <a:ea typeface="Calibri" panose="020F0502020204030204" pitchFamily="34" charset="0"/>
                <a:cs typeface="Times New Roman" panose="02020603050405020304" pitchFamily="18" charset="0"/>
              </a:rPr>
              <a:t>code,CSS</a:t>
            </a:r>
            <a:r>
              <a:rPr lang="en-US" dirty="0">
                <a:effectLst/>
                <a:latin typeface="Calibri" panose="020F0502020204030204" pitchFamily="34" charset="0"/>
                <a:ea typeface="Calibri" panose="020F0502020204030204" pitchFamily="34" charset="0"/>
                <a:cs typeface="Times New Roman" panose="02020603050405020304" pitchFamily="18" charset="0"/>
              </a:rPr>
              <a:t> &amp; </a:t>
            </a:r>
            <a:r>
              <a:rPr lang="en-US" dirty="0" err="1">
                <a:effectLst/>
                <a:latin typeface="Calibri" panose="020F0502020204030204" pitchFamily="34" charset="0"/>
                <a:ea typeface="Calibri" panose="020F0502020204030204" pitchFamily="34" charset="0"/>
                <a:cs typeface="Times New Roman" panose="02020603050405020304" pitchFamily="18" charset="0"/>
              </a:rPr>
              <a:t>Javascript</a:t>
            </a:r>
            <a:r>
              <a:rPr lang="en-US" dirty="0">
                <a:effectLst/>
                <a:latin typeface="Calibri" panose="020F0502020204030204" pitchFamily="34" charset="0"/>
                <a:ea typeface="Calibri" panose="020F0502020204030204" pitchFamily="34" charset="0"/>
                <a:cs typeface="Times New Roman" panose="02020603050405020304" pitchFamily="18" charset="0"/>
              </a:rPr>
              <a:t> concepts.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Color combinations –  menu bar –white with black menus text in </a:t>
            </a:r>
            <a:r>
              <a:rPr lang="en-US" dirty="0" err="1">
                <a:effectLst/>
                <a:latin typeface="Calibri" panose="020F0502020204030204" pitchFamily="34" charset="0"/>
                <a:ea typeface="Calibri" panose="020F0502020204030204" pitchFamily="34" charset="0"/>
                <a:cs typeface="Times New Roman" panose="02020603050405020304" pitchFamily="18" charset="0"/>
              </a:rPr>
              <a:t>it,photo</a:t>
            </a:r>
            <a:r>
              <a:rPr lang="en-US" dirty="0">
                <a:latin typeface="Calibri" panose="020F0502020204030204" pitchFamily="34" charset="0"/>
                <a:ea typeface="Calibri" panose="020F0502020204030204" pitchFamily="34" charset="0"/>
                <a:cs typeface="Times New Roman" panose="02020603050405020304" pitchFamily="18" charset="0"/>
              </a:rPr>
              <a:t>(mostly blue)</a:t>
            </a:r>
            <a:r>
              <a:rPr lang="en-US" dirty="0">
                <a:effectLst/>
                <a:latin typeface="Calibri" panose="020F0502020204030204" pitchFamily="34" charset="0"/>
                <a:ea typeface="Calibri" panose="020F0502020204030204" pitchFamily="34" charset="0"/>
                <a:cs typeface="Times New Roman" panose="02020603050405020304" pitchFamily="18" charset="0"/>
              </a:rPr>
              <a:t> in the background.</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Hotel Reservation page – violet background with text in black </a:t>
            </a:r>
            <a:r>
              <a:rPr lang="en-US" dirty="0" err="1">
                <a:latin typeface="Calibri" panose="020F0502020204030204" pitchFamily="34" charset="0"/>
                <a:ea typeface="Calibri" panose="020F0502020204030204" pitchFamily="34" charset="0"/>
                <a:cs typeface="Times New Roman" panose="02020603050405020304" pitchFamily="18" charset="0"/>
              </a:rPr>
              <a:t>colour</a:t>
            </a:r>
            <a:r>
              <a:rPr lang="en-US" dirty="0">
                <a:latin typeface="Calibri" panose="020F0502020204030204" pitchFamily="34" charset="0"/>
                <a:ea typeface="Calibri" panose="020F0502020204030204" pitchFamily="34" charset="0"/>
                <a:cs typeface="Times New Roman" panose="02020603050405020304" pitchFamily="18" charset="0"/>
              </a:rPr>
              <a:t> left aligned.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Font style – Lucida Console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Size: 12px</a:t>
            </a:r>
          </a:p>
          <a:p>
            <a:endParaRPr lang="en-IN" dirty="0"/>
          </a:p>
        </p:txBody>
      </p:sp>
    </p:spTree>
    <p:extLst>
      <p:ext uri="{BB962C8B-B14F-4D97-AF65-F5344CB8AC3E}">
        <p14:creationId xmlns:p14="http://schemas.microsoft.com/office/powerpoint/2010/main" xmlns="" val="3177487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CD6AEF-7B86-9CAB-6A2F-2672D42C0223}"/>
              </a:ext>
            </a:extLst>
          </p:cNvPr>
          <p:cNvSpPr>
            <a:spLocks noGrp="1"/>
          </p:cNvSpPr>
          <p:nvPr>
            <p:ph type="title"/>
          </p:nvPr>
        </p:nvSpPr>
        <p:spPr/>
        <p:txBody>
          <a:bodyPr/>
          <a:lstStyle/>
          <a:p>
            <a:r>
              <a:rPr lang="en-IN" b="1" dirty="0"/>
              <a:t>HOME</a:t>
            </a:r>
          </a:p>
        </p:txBody>
      </p:sp>
      <p:sp>
        <p:nvSpPr>
          <p:cNvPr id="3" name="Content Placeholder 2">
            <a:extLst>
              <a:ext uri="{FF2B5EF4-FFF2-40B4-BE49-F238E27FC236}">
                <a16:creationId xmlns:a16="http://schemas.microsoft.com/office/drawing/2014/main" xmlns="" id="{07F53ABC-934E-A3CB-1541-42DD89F6CB06}"/>
              </a:ext>
            </a:extLst>
          </p:cNvPr>
          <p:cNvSpPr>
            <a:spLocks noGrp="1"/>
          </p:cNvSpPr>
          <p:nvPr>
            <p:ph idx="1"/>
          </p:nvPr>
        </p:nvSpPr>
        <p:spPr>
          <a:xfrm>
            <a:off x="6825343" y="1853248"/>
            <a:ext cx="4644601" cy="4054929"/>
          </a:xfrm>
        </p:spPr>
        <p:txBody>
          <a:bodyPr>
            <a:noAutofit/>
          </a:bodyPr>
          <a:lstStyle/>
          <a:p>
            <a:pPr marL="342900" marR="0" lvl="0" indent="-342900" algn="l" defTabSz="457200" rtl="0" eaLnBrk="1" fontAlgn="auto" latinLnBrk="0" hangingPunct="1">
              <a:lnSpc>
                <a:spcPct val="107000"/>
              </a:lnSpc>
              <a:spcBef>
                <a:spcPts val="1000"/>
              </a:spcBef>
              <a:spcAft>
                <a:spcPts val="800"/>
              </a:spcAft>
              <a:buClr>
                <a:srgbClr val="ACD433"/>
              </a:buClr>
              <a:buSzPct val="80000"/>
              <a:buFont typeface="Wingdings 3" charset="2"/>
              <a:buChar char=""/>
              <a:tabLst/>
              <a:defRPr/>
            </a:pPr>
            <a:r>
              <a:rPr kumimoji="0" lang="en-US"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WP1: Home </a:t>
            </a:r>
            <a:endParaRPr kumimoji="0" lang="en-IN"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1000"/>
              </a:spcBef>
              <a:spcAft>
                <a:spcPts val="800"/>
              </a:spcAft>
              <a:buClr>
                <a:srgbClr val="ACD433"/>
              </a:buClr>
              <a:buSzPct val="80000"/>
              <a:buFont typeface="Wingdings 3" charset="2"/>
              <a:buChar char=""/>
              <a:tabLst/>
              <a:defRPr/>
            </a:pPr>
            <a:r>
              <a:rPr kumimoji="0" lang="en-US"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It gives a brief outlook of the website and has “</a:t>
            </a:r>
            <a:r>
              <a:rPr lang="en-US" dirty="0">
                <a:latin typeface="Calibri" panose="020F0502020204030204" pitchFamily="34" charset="0"/>
                <a:ea typeface="Calibri" panose="020F0502020204030204" pitchFamily="34" charset="0"/>
                <a:cs typeface="Times New Roman" panose="02020603050405020304" pitchFamily="18" charset="0"/>
              </a:rPr>
              <a:t>B</a:t>
            </a:r>
            <a:r>
              <a:rPr kumimoji="0" lang="en-US" b="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ook</a:t>
            </a:r>
            <a:r>
              <a:rPr kumimoji="0" lang="en-US"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Now” button and by clicking on it, it navigates users to another webpage w</a:t>
            </a:r>
            <a:r>
              <a:rPr lang="en-US" dirty="0">
                <a:latin typeface="Calibri" panose="020F0502020204030204" pitchFamily="34" charset="0"/>
                <a:ea typeface="Calibri" panose="020F0502020204030204" pitchFamily="34" charset="0"/>
                <a:cs typeface="Times New Roman" panose="02020603050405020304" pitchFamily="18" charset="0"/>
              </a:rPr>
              <a:t>here</a:t>
            </a:r>
            <a:r>
              <a:rPr kumimoji="0" lang="en-US"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we have to enter details.</a:t>
            </a:r>
            <a:endParaRPr kumimoji="0" lang="en-IN"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cs typeface="Calibri" panose="020F0502020204030204" pitchFamily="34" charset="0"/>
              </a:rPr>
              <a:t>The menus “About Us ", “Rooms ", “Services", “Shop", “Feedback", “Gallery“ and “Contact" are stored data regarding some static pages about hotel information.</a:t>
            </a:r>
            <a:endParaRPr lang="en-IN"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0CF3B501-9FC4-D38E-131A-620BEE144871}"/>
              </a:ext>
            </a:extLst>
          </p:cNvPr>
          <p:cNvPicPr>
            <a:picLocks noChangeAspect="1"/>
          </p:cNvPicPr>
          <p:nvPr/>
        </p:nvPicPr>
        <p:blipFill>
          <a:blip r:embed="rId2" cstate="print"/>
          <a:stretch>
            <a:fillRect/>
          </a:stretch>
        </p:blipFill>
        <p:spPr>
          <a:xfrm>
            <a:off x="413886" y="1782438"/>
            <a:ext cx="6411457" cy="4054930"/>
          </a:xfrm>
          <a:prstGeom prst="rect">
            <a:avLst/>
          </a:prstGeom>
        </p:spPr>
      </p:pic>
    </p:spTree>
    <p:extLst>
      <p:ext uri="{BB962C8B-B14F-4D97-AF65-F5344CB8AC3E}">
        <p14:creationId xmlns:p14="http://schemas.microsoft.com/office/powerpoint/2010/main" xmlns="" val="1381976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2D45F4-F6D5-09E5-530D-64B20021FF02}"/>
              </a:ext>
            </a:extLst>
          </p:cNvPr>
          <p:cNvSpPr>
            <a:spLocks noGrp="1"/>
          </p:cNvSpPr>
          <p:nvPr>
            <p:ph type="title"/>
          </p:nvPr>
        </p:nvSpPr>
        <p:spPr/>
        <p:txBody>
          <a:bodyPr/>
          <a:lstStyle/>
          <a:p>
            <a:r>
              <a:rPr lang="en-IN" b="1" dirty="0"/>
              <a:t>BOOK NOW</a:t>
            </a:r>
          </a:p>
        </p:txBody>
      </p:sp>
      <p:sp>
        <p:nvSpPr>
          <p:cNvPr id="3" name="Content Placeholder 2">
            <a:extLst>
              <a:ext uri="{FF2B5EF4-FFF2-40B4-BE49-F238E27FC236}">
                <a16:creationId xmlns:a16="http://schemas.microsoft.com/office/drawing/2014/main" xmlns="" id="{9ADEAAF7-0143-81E8-C44B-B4A1B415A28F}"/>
              </a:ext>
            </a:extLst>
          </p:cNvPr>
          <p:cNvSpPr>
            <a:spLocks noGrp="1"/>
          </p:cNvSpPr>
          <p:nvPr>
            <p:ph idx="1"/>
          </p:nvPr>
        </p:nvSpPr>
        <p:spPr>
          <a:xfrm>
            <a:off x="6482443" y="1923142"/>
            <a:ext cx="4870838" cy="3416300"/>
          </a:xfrm>
        </p:spPr>
        <p:txBody>
          <a:bodyPr/>
          <a:lstStyle/>
          <a:p>
            <a:r>
              <a:rPr lang="en-US" dirty="0">
                <a:latin typeface="Calibri" panose="020F0502020204030204" pitchFamily="34" charset="0"/>
                <a:cs typeface="Calibri" panose="020F0502020204030204" pitchFamily="34" charset="0"/>
              </a:rPr>
              <a:t> If users would like to book a room in Hotel Stark, they can click this button for a start. When they click it, the page will be linked to User Login page to let users enter details of the user in order to login.</a:t>
            </a:r>
            <a:endParaRPr lang="en-IN" dirty="0">
              <a:latin typeface="Calibri" panose="020F0502020204030204" pitchFamily="34" charset="0"/>
              <a:cs typeface="Calibri" panose="020F0502020204030204" pitchFamily="34" charset="0"/>
            </a:endParaRPr>
          </a:p>
        </p:txBody>
      </p:sp>
      <p:pic>
        <p:nvPicPr>
          <p:cNvPr id="4" name="Content Placeholder 4">
            <a:extLst>
              <a:ext uri="{FF2B5EF4-FFF2-40B4-BE49-F238E27FC236}">
                <a16:creationId xmlns:a16="http://schemas.microsoft.com/office/drawing/2014/main" xmlns="" id="{ABA2B6DA-38FF-1B47-EA1D-BE616DA4760B}"/>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520" t="8292" r="4720" b="6383"/>
          <a:stretch/>
        </p:blipFill>
        <p:spPr>
          <a:xfrm>
            <a:off x="555170" y="1649787"/>
            <a:ext cx="5606143" cy="4070656"/>
          </a:xfrm>
          <a:prstGeom prst="rect">
            <a:avLst/>
          </a:prstGeom>
        </p:spPr>
      </p:pic>
    </p:spTree>
    <p:extLst>
      <p:ext uri="{BB962C8B-B14F-4D97-AF65-F5344CB8AC3E}">
        <p14:creationId xmlns:p14="http://schemas.microsoft.com/office/powerpoint/2010/main" xmlns="" val="3425903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EDFCD2-4AEC-4D6A-2708-7AB41E9B8FB3}"/>
              </a:ext>
            </a:extLst>
          </p:cNvPr>
          <p:cNvSpPr>
            <a:spLocks noGrp="1"/>
          </p:cNvSpPr>
          <p:nvPr>
            <p:ph type="title"/>
          </p:nvPr>
        </p:nvSpPr>
        <p:spPr>
          <a:xfrm>
            <a:off x="629782" y="555171"/>
            <a:ext cx="9404723" cy="1287192"/>
          </a:xfrm>
        </p:spPr>
        <p:txBody>
          <a:bodyPr/>
          <a:lstStyle/>
          <a:p>
            <a:r>
              <a:rPr lang="en-IN" b="1" dirty="0"/>
              <a:t>ABOUT US</a:t>
            </a:r>
          </a:p>
        </p:txBody>
      </p:sp>
      <p:sp>
        <p:nvSpPr>
          <p:cNvPr id="3" name="Content Placeholder 2">
            <a:extLst>
              <a:ext uri="{FF2B5EF4-FFF2-40B4-BE49-F238E27FC236}">
                <a16:creationId xmlns:a16="http://schemas.microsoft.com/office/drawing/2014/main" xmlns="" id="{DDCDF84F-C470-BDFD-9940-B0334281FA88}"/>
              </a:ext>
            </a:extLst>
          </p:cNvPr>
          <p:cNvSpPr>
            <a:spLocks noGrp="1"/>
          </p:cNvSpPr>
          <p:nvPr>
            <p:ph idx="1"/>
          </p:nvPr>
        </p:nvSpPr>
        <p:spPr>
          <a:xfrm>
            <a:off x="454124" y="1773108"/>
            <a:ext cx="5094470" cy="3621235"/>
          </a:xfrm>
        </p:spPr>
        <p:txBody>
          <a:bodyPr>
            <a:normAutofit/>
          </a:bodyPr>
          <a:lstStyle/>
          <a:p>
            <a:pPr marL="0" indent="0">
              <a:lnSpc>
                <a:spcPct val="107000"/>
              </a:lnSpc>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WP2: About us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It describes all aspects of our hotel and gives detailed information about our hotel.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r>
              <a:rPr lang="en-IN" dirty="0">
                <a:latin typeface="Corbel" panose="020B0503020204020204" pitchFamily="34" charset="0"/>
              </a:rPr>
              <a:t>By this page the user can understand our hotel by reading the content </a:t>
            </a:r>
          </a:p>
          <a:p>
            <a:r>
              <a:rPr lang="en-IN" dirty="0">
                <a:latin typeface="Corbel" panose="020B0503020204020204" pitchFamily="34" charset="0"/>
              </a:rPr>
              <a:t>This page gives the exact information about the hotel</a:t>
            </a:r>
          </a:p>
        </p:txBody>
      </p:sp>
      <p:pic>
        <p:nvPicPr>
          <p:cNvPr id="5" name="Picture 4">
            <a:extLst>
              <a:ext uri="{FF2B5EF4-FFF2-40B4-BE49-F238E27FC236}">
                <a16:creationId xmlns:a16="http://schemas.microsoft.com/office/drawing/2014/main" xmlns="" id="{8852624D-C3EF-3FFA-F8D4-101D402204D5}"/>
              </a:ext>
            </a:extLst>
          </p:cNvPr>
          <p:cNvPicPr>
            <a:picLocks noChangeAspect="1"/>
          </p:cNvPicPr>
          <p:nvPr/>
        </p:nvPicPr>
        <p:blipFill>
          <a:blip r:embed="rId2" cstate="print"/>
          <a:stretch>
            <a:fillRect/>
          </a:stretch>
        </p:blipFill>
        <p:spPr>
          <a:xfrm>
            <a:off x="5428396" y="1513843"/>
            <a:ext cx="6405733" cy="4727674"/>
          </a:xfrm>
          <a:prstGeom prst="rect">
            <a:avLst/>
          </a:prstGeom>
        </p:spPr>
      </p:pic>
    </p:spTree>
    <p:extLst>
      <p:ext uri="{BB962C8B-B14F-4D97-AF65-F5344CB8AC3E}">
        <p14:creationId xmlns:p14="http://schemas.microsoft.com/office/powerpoint/2010/main" xmlns="" val="298843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B59492-F537-5EE6-3547-FC183A56B81B}"/>
              </a:ext>
            </a:extLst>
          </p:cNvPr>
          <p:cNvSpPr>
            <a:spLocks noGrp="1"/>
          </p:cNvSpPr>
          <p:nvPr>
            <p:ph type="title"/>
          </p:nvPr>
        </p:nvSpPr>
        <p:spPr>
          <a:xfrm>
            <a:off x="646111" y="664028"/>
            <a:ext cx="9404723" cy="1189219"/>
          </a:xfrm>
        </p:spPr>
        <p:txBody>
          <a:bodyPr/>
          <a:lstStyle/>
          <a:p>
            <a:r>
              <a:rPr lang="en-IN" b="1" dirty="0"/>
              <a:t>ROOMS</a:t>
            </a:r>
          </a:p>
        </p:txBody>
      </p:sp>
      <p:sp>
        <p:nvSpPr>
          <p:cNvPr id="7" name="Content Placeholder 6">
            <a:extLst>
              <a:ext uri="{FF2B5EF4-FFF2-40B4-BE49-F238E27FC236}">
                <a16:creationId xmlns:a16="http://schemas.microsoft.com/office/drawing/2014/main" xmlns="" id="{B79B807A-C8DE-8E7B-145F-77BD74028AC6}"/>
              </a:ext>
            </a:extLst>
          </p:cNvPr>
          <p:cNvSpPr>
            <a:spLocks noGrp="1"/>
          </p:cNvSpPr>
          <p:nvPr>
            <p:ph idx="1"/>
          </p:nvPr>
        </p:nvSpPr>
        <p:spPr>
          <a:xfrm>
            <a:off x="646111" y="1750227"/>
            <a:ext cx="5077430" cy="3604196"/>
          </a:xfrm>
        </p:spPr>
        <p:txBody>
          <a:bodyPr/>
          <a:lstStyle/>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Calibri" panose="020F0502020204030204" pitchFamily="34" charset="0"/>
              </a:rPr>
              <a:t>WP3: Rooms</a:t>
            </a:r>
            <a:endParaRPr lang="en-IN"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Calibri" panose="020F0502020204030204" pitchFamily="34" charset="0"/>
              </a:rPr>
              <a:t>This webpage is about the availability of rooms categorized as per the user’s requirements.</a:t>
            </a:r>
            <a:endParaRPr lang="en-IN" dirty="0">
              <a:effectLst/>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When we click on the room option and select a room, it </a:t>
            </a:r>
            <a:r>
              <a:rPr kumimoji="0" lang="en-US"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navigates us to another webpage w</a:t>
            </a:r>
            <a:r>
              <a:rPr lang="en-US" dirty="0">
                <a:latin typeface="Calibri" panose="020F0502020204030204" pitchFamily="34" charset="0"/>
                <a:ea typeface="Calibri" panose="020F0502020204030204" pitchFamily="34" charset="0"/>
                <a:cs typeface="Calibri" panose="020F0502020204030204" pitchFamily="34" charset="0"/>
              </a:rPr>
              <a:t>here</a:t>
            </a:r>
            <a:r>
              <a:rPr kumimoji="0" lang="en-US"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we can book a room.</a:t>
            </a:r>
            <a:endParaRPr kumimoji="0" lang="en-IN"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endParaRPr lang="en-IN" dirty="0"/>
          </a:p>
        </p:txBody>
      </p:sp>
      <p:pic>
        <p:nvPicPr>
          <p:cNvPr id="4" name="Picture 3">
            <a:extLst>
              <a:ext uri="{FF2B5EF4-FFF2-40B4-BE49-F238E27FC236}">
                <a16:creationId xmlns:a16="http://schemas.microsoft.com/office/drawing/2014/main" xmlns="" id="{726A8263-8929-B040-C535-A62B08616064}"/>
              </a:ext>
            </a:extLst>
          </p:cNvPr>
          <p:cNvPicPr>
            <a:picLocks noChangeAspect="1"/>
          </p:cNvPicPr>
          <p:nvPr/>
        </p:nvPicPr>
        <p:blipFill>
          <a:blip r:embed="rId2" cstate="print"/>
          <a:stretch>
            <a:fillRect/>
          </a:stretch>
        </p:blipFill>
        <p:spPr>
          <a:xfrm>
            <a:off x="5313145" y="1347537"/>
            <a:ext cx="6333424" cy="4552750"/>
          </a:xfrm>
          <a:prstGeom prst="rect">
            <a:avLst/>
          </a:prstGeom>
        </p:spPr>
      </p:pic>
    </p:spTree>
    <p:extLst>
      <p:ext uri="{BB962C8B-B14F-4D97-AF65-F5344CB8AC3E}">
        <p14:creationId xmlns:p14="http://schemas.microsoft.com/office/powerpoint/2010/main" xmlns="" val="139109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161885-34BE-9595-30EE-CCC743FD0FE6}"/>
              </a:ext>
            </a:extLst>
          </p:cNvPr>
          <p:cNvSpPr>
            <a:spLocks noGrp="1"/>
          </p:cNvSpPr>
          <p:nvPr>
            <p:ph type="title"/>
          </p:nvPr>
        </p:nvSpPr>
        <p:spPr/>
        <p:txBody>
          <a:bodyPr/>
          <a:lstStyle/>
          <a:p>
            <a:r>
              <a:rPr lang="en-IN" b="1" dirty="0"/>
              <a:t>SERVICES</a:t>
            </a:r>
          </a:p>
        </p:txBody>
      </p:sp>
      <p:sp>
        <p:nvSpPr>
          <p:cNvPr id="3" name="Content Placeholder 2">
            <a:extLst>
              <a:ext uri="{FF2B5EF4-FFF2-40B4-BE49-F238E27FC236}">
                <a16:creationId xmlns:a16="http://schemas.microsoft.com/office/drawing/2014/main" xmlns="" id="{D0C7F9B5-9F6F-0134-7D51-2CD5D76A17EC}"/>
              </a:ext>
            </a:extLst>
          </p:cNvPr>
          <p:cNvSpPr>
            <a:spLocks noGrp="1"/>
          </p:cNvSpPr>
          <p:nvPr>
            <p:ph idx="1"/>
          </p:nvPr>
        </p:nvSpPr>
        <p:spPr>
          <a:xfrm>
            <a:off x="6402457" y="1964870"/>
            <a:ext cx="5395482" cy="3481062"/>
          </a:xfrm>
        </p:spPr>
        <p:txBody>
          <a:bodyPr/>
          <a:lstStyle/>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WP4: Services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This webpage is about the services provided by our hotel such as food(you can order your food by staying at your room),inbuilt restaurant, gym, spa etc.</a:t>
            </a: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Content Placeholder 8">
            <a:extLst>
              <a:ext uri="{FF2B5EF4-FFF2-40B4-BE49-F238E27FC236}">
                <a16:creationId xmlns:a16="http://schemas.microsoft.com/office/drawing/2014/main" xmlns="" id="{C1BA6FCB-F662-6A42-C9A2-7AF5C2B93DA3}"/>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3" t="8058" r="4351" b="5825"/>
          <a:stretch/>
        </p:blipFill>
        <p:spPr>
          <a:xfrm>
            <a:off x="599781" y="1964870"/>
            <a:ext cx="5395481" cy="3815444"/>
          </a:xfrm>
          <a:prstGeom prst="rect">
            <a:avLst/>
          </a:prstGeom>
        </p:spPr>
      </p:pic>
    </p:spTree>
    <p:extLst>
      <p:ext uri="{BB962C8B-B14F-4D97-AF65-F5344CB8AC3E}">
        <p14:creationId xmlns:p14="http://schemas.microsoft.com/office/powerpoint/2010/main" xmlns="" val="97884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C48677-FDF1-E5DC-F937-C2032A60B5B9}"/>
              </a:ext>
            </a:extLst>
          </p:cNvPr>
          <p:cNvSpPr>
            <a:spLocks noGrp="1"/>
          </p:cNvSpPr>
          <p:nvPr>
            <p:ph type="title"/>
          </p:nvPr>
        </p:nvSpPr>
        <p:spPr/>
        <p:txBody>
          <a:bodyPr/>
          <a:lstStyle/>
          <a:p>
            <a:r>
              <a:rPr lang="en-IN" b="1" dirty="0"/>
              <a:t>SHOP</a:t>
            </a:r>
          </a:p>
        </p:txBody>
      </p:sp>
      <p:sp>
        <p:nvSpPr>
          <p:cNvPr id="11" name="Content Placeholder 10">
            <a:extLst>
              <a:ext uri="{FF2B5EF4-FFF2-40B4-BE49-F238E27FC236}">
                <a16:creationId xmlns:a16="http://schemas.microsoft.com/office/drawing/2014/main" xmlns="" id="{F781256F-0CE7-194B-5E4D-9845030E66C9}"/>
              </a:ext>
            </a:extLst>
          </p:cNvPr>
          <p:cNvSpPr>
            <a:spLocks noGrp="1"/>
          </p:cNvSpPr>
          <p:nvPr>
            <p:ph idx="1"/>
          </p:nvPr>
        </p:nvSpPr>
        <p:spPr>
          <a:xfrm>
            <a:off x="6139543" y="2004077"/>
            <a:ext cx="5076009" cy="3416300"/>
          </a:xfrm>
        </p:spPr>
        <p:txBody>
          <a:bodyPr/>
          <a:lstStyle/>
          <a:p>
            <a:pPr>
              <a:lnSpc>
                <a:spcPct val="107000"/>
              </a:lnSpc>
              <a:spcAft>
                <a:spcPts val="800"/>
              </a:spcAft>
            </a:pPr>
            <a:r>
              <a:rPr lang="en-US" dirty="0">
                <a:effectLst/>
                <a:latin typeface="Calibri" panose="020F0502020204030204" pitchFamily="34" charset="0"/>
                <a:ea typeface="Calibri" panose="020F0502020204030204" pitchFamily="34" charset="0"/>
                <a:cs typeface="Calibri" panose="020F0502020204030204" pitchFamily="34" charset="0"/>
              </a:rPr>
              <a:t>WP5: Shop</a:t>
            </a:r>
            <a:endParaRPr lang="en-IN" dirty="0">
              <a:effectLst/>
              <a:latin typeface="Calibri" panose="020F0502020204030204" pitchFamily="34" charset="0"/>
              <a:ea typeface="Calibri" panose="020F0502020204030204" pitchFamily="34" charset="0"/>
              <a:cs typeface="Calibri" panose="020F0502020204030204" pitchFamily="34" charset="0"/>
            </a:endParaRPr>
          </a:p>
          <a:p>
            <a:r>
              <a:rPr lang="en-US" dirty="0">
                <a:effectLst/>
                <a:latin typeface="Calibri" panose="020F0502020204030204" pitchFamily="34" charset="0"/>
                <a:ea typeface="Calibri" panose="020F0502020204030204" pitchFamily="34" charset="0"/>
                <a:cs typeface="Calibri" panose="020F0502020204030204" pitchFamily="34" charset="0"/>
              </a:rPr>
              <a:t>This webpage is about the products users can buy when they visit our hotel</a:t>
            </a:r>
          </a:p>
          <a:p>
            <a:r>
              <a:rPr lang="en-US" dirty="0">
                <a:latin typeface="Calibri" panose="020F0502020204030204" pitchFamily="34" charset="0"/>
                <a:cs typeface="Calibri" panose="020F0502020204030204" pitchFamily="34" charset="0"/>
              </a:rPr>
              <a:t>This webpage is about the shops which are in our hotel where the visitors can buy products</a:t>
            </a:r>
            <a:endParaRPr lang="en-IN" dirty="0">
              <a:latin typeface="Calibri" panose="020F0502020204030204" pitchFamily="34" charset="0"/>
              <a:cs typeface="Calibri" panose="020F0502020204030204" pitchFamily="34" charset="0"/>
            </a:endParaRPr>
          </a:p>
          <a:p>
            <a:endParaRPr lang="en-IN" dirty="0"/>
          </a:p>
        </p:txBody>
      </p:sp>
      <p:pic>
        <p:nvPicPr>
          <p:cNvPr id="12" name="Content Placeholder 4">
            <a:extLst>
              <a:ext uri="{FF2B5EF4-FFF2-40B4-BE49-F238E27FC236}">
                <a16:creationId xmlns:a16="http://schemas.microsoft.com/office/drawing/2014/main" xmlns="" id="{B42FFCCE-0182-10D3-5216-1C36F0FD42A6}"/>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13" t="8577" r="3521" b="5306"/>
          <a:stretch/>
        </p:blipFill>
        <p:spPr>
          <a:xfrm>
            <a:off x="443710" y="1853248"/>
            <a:ext cx="5336603" cy="3810000"/>
          </a:xfrm>
          <a:prstGeom prst="rect">
            <a:avLst/>
          </a:prstGeom>
        </p:spPr>
      </p:pic>
    </p:spTree>
    <p:extLst>
      <p:ext uri="{BB962C8B-B14F-4D97-AF65-F5344CB8AC3E}">
        <p14:creationId xmlns:p14="http://schemas.microsoft.com/office/powerpoint/2010/main" xmlns="" val="4862219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380</TotalTime>
  <Words>737</Words>
  <Application>Microsoft Office PowerPoint</Application>
  <PresentationFormat>Custom</PresentationFormat>
  <Paragraphs>62</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Ion</vt:lpstr>
      <vt:lpstr>HOTEL STARK</vt:lpstr>
      <vt:lpstr>ABSTRACT</vt:lpstr>
      <vt:lpstr>ABOUT WEBPAGES</vt:lpstr>
      <vt:lpstr>HOME</vt:lpstr>
      <vt:lpstr>BOOK NOW</vt:lpstr>
      <vt:lpstr>ABOUT US</vt:lpstr>
      <vt:lpstr>ROOMS</vt:lpstr>
      <vt:lpstr>SERVICES</vt:lpstr>
      <vt:lpstr>SHOP</vt:lpstr>
      <vt:lpstr>FEEDBACK</vt:lpstr>
      <vt:lpstr>GALLERY</vt:lpstr>
      <vt:lpstr>CONTACT US</vt:lpstr>
      <vt:lpstr>CONCLUSION</vt:lpstr>
      <vt:lpstr>FUTURE SCOPE </vt:lpstr>
      <vt:lpstr>REFERENCES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STARK</dc:title>
  <dc:creator>samudraladeepika2004@hotmail.com</dc:creator>
  <cp:lastModifiedBy>hp</cp:lastModifiedBy>
  <cp:revision>10</cp:revision>
  <dcterms:created xsi:type="dcterms:W3CDTF">2022-11-22T16:50:42Z</dcterms:created>
  <dcterms:modified xsi:type="dcterms:W3CDTF">2024-07-30T11:15:40Z</dcterms:modified>
</cp:coreProperties>
</file>